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18"/>
  </p:notesMasterIdLst>
  <p:handoutMasterIdLst>
    <p:handoutMasterId r:id="rId19"/>
  </p:handoutMasterIdLst>
  <p:sldIdLst>
    <p:sldId id="270" r:id="rId3"/>
    <p:sldId id="297" r:id="rId4"/>
    <p:sldId id="287" r:id="rId5"/>
    <p:sldId id="288" r:id="rId6"/>
    <p:sldId id="298" r:id="rId7"/>
    <p:sldId id="300" r:id="rId8"/>
    <p:sldId id="290" r:id="rId9"/>
    <p:sldId id="289" r:id="rId10"/>
    <p:sldId id="291" r:id="rId11"/>
    <p:sldId id="292" r:id="rId12"/>
    <p:sldId id="293" r:id="rId13"/>
    <p:sldId id="294" r:id="rId14"/>
    <p:sldId id="295" r:id="rId15"/>
    <p:sldId id="301" r:id="rId16"/>
    <p:sldId id="30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85" autoAdjust="0"/>
    <p:restoredTop sz="94660"/>
  </p:normalViewPr>
  <p:slideViewPr>
    <p:cSldViewPr snapToGrid="0">
      <p:cViewPr varScale="1">
        <p:scale>
          <a:sx n="167" d="100"/>
          <a:sy n="167" d="100"/>
        </p:scale>
        <p:origin x="312" y="8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Code Monkey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D.Eco</a:t>
            </a:r>
            <a:r>
              <a:rPr lang="en-US" dirty="0" smtClean="0"/>
              <a:t> Application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84" y="915631"/>
            <a:ext cx="2379779" cy="31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Annotation</a:t>
            </a:r>
            <a:endParaRPr lang="en-US" dirty="0"/>
          </a:p>
        </p:txBody>
      </p:sp>
      <p:pic>
        <p:nvPicPr>
          <p:cNvPr id="4" name="Picture 3" descr="create annoti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827" y="1619103"/>
            <a:ext cx="9460938" cy="45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5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Annotations To Map</a:t>
            </a:r>
            <a:endParaRPr lang="en-US" dirty="0"/>
          </a:p>
        </p:txBody>
      </p:sp>
      <p:pic>
        <p:nvPicPr>
          <p:cNvPr id="4" name="Picture 3" descr="add points to 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787" y="2420907"/>
            <a:ext cx="7208013" cy="27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9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iOS</a:t>
            </a:r>
            <a:r>
              <a:rPr lang="en-US" dirty="0" smtClean="0"/>
              <a:t> single view app</a:t>
            </a:r>
          </a:p>
          <a:p>
            <a:r>
              <a:rPr lang="en-US" dirty="0" smtClean="0"/>
              <a:t>Swift</a:t>
            </a:r>
          </a:p>
          <a:p>
            <a:r>
              <a:rPr lang="en-US" dirty="0" err="1" smtClean="0"/>
              <a:t>MapKit</a:t>
            </a:r>
            <a:endParaRPr lang="en-US" dirty="0" smtClean="0"/>
          </a:p>
        </p:txBody>
      </p:sp>
      <p:pic>
        <p:nvPicPr>
          <p:cNvPr id="4" name="Picture 3" descr="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60" y="1757972"/>
            <a:ext cx="4031025" cy="45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8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2 Plan </a:t>
            </a:r>
            <a:r>
              <a:rPr lang="mr-IN" dirty="0" smtClean="0"/>
              <a:t>–</a:t>
            </a:r>
            <a:r>
              <a:rPr lang="en-US" dirty="0" smtClean="0"/>
              <a:t> Class Diagram</a:t>
            </a:r>
            <a:endParaRPr lang="en-US" dirty="0"/>
          </a:p>
        </p:txBody>
      </p:sp>
      <p:pic>
        <p:nvPicPr>
          <p:cNvPr id="5" name="Picture 4" descr="ConstructionClassDiagr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98" y="1654653"/>
            <a:ext cx="8172482" cy="503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3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2 Plan </a:t>
            </a:r>
            <a:r>
              <a:rPr lang="mr-IN" dirty="0" smtClean="0"/>
              <a:t>–</a:t>
            </a:r>
            <a:r>
              <a:rPr lang="en-US" dirty="0" smtClean="0"/>
              <a:t> Use Case</a:t>
            </a:r>
            <a:endParaRPr lang="en-US" dirty="0"/>
          </a:p>
        </p:txBody>
      </p:sp>
      <p:pic>
        <p:nvPicPr>
          <p:cNvPr id="4" name="Picture 3" descr="Use Case Diagram_ D.EcoSprint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966" y="1713958"/>
            <a:ext cx="79121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– Sprint 2</a:t>
            </a:r>
            <a:endParaRPr lang="en-US" dirty="0"/>
          </a:p>
        </p:txBody>
      </p:sp>
      <p:graphicFrame>
        <p:nvGraphicFramePr>
          <p:cNvPr id="5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4608215"/>
              </p:ext>
            </p:extLst>
          </p:nvPr>
        </p:nvGraphicFramePr>
        <p:xfrm>
          <a:off x="643890" y="2272493"/>
          <a:ext cx="10972800" cy="36024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1091">
                <a:tc>
                  <a:txBody>
                    <a:bodyPr/>
                    <a:lstStyle/>
                    <a:p>
                      <a:r>
                        <a:rPr lang="en-US" dirty="0" smtClean="0"/>
                        <a:t>What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1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Requirements</a:t>
                      </a:r>
                    </a:p>
                    <a:p>
                      <a:r>
                        <a:rPr lang="en-US" dirty="0" smtClean="0"/>
                        <a:t>(Update Use Case)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Kylie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2728">
                <a:tc>
                  <a:txBody>
                    <a:bodyPr/>
                    <a:lstStyle/>
                    <a:p>
                      <a:r>
                        <a:rPr lang="en-US" dirty="0" smtClean="0"/>
                        <a:t>Analysis</a:t>
                      </a:r>
                    </a:p>
                    <a:p>
                      <a:r>
                        <a:rPr lang="en-US" dirty="0" smtClean="0"/>
                        <a:t>(Update cost, risk</a:t>
                      </a:r>
                      <a:r>
                        <a:rPr lang="en-US" baseline="0" dirty="0" smtClean="0"/>
                        <a:t> &amp; effort estimate)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Cyler</a:t>
                      </a:r>
                      <a:r>
                        <a:rPr lang="en-US" baseline="0" dirty="0" smtClean="0"/>
                        <a:t> and </a:t>
                      </a:r>
                      <a:r>
                        <a:rPr lang="en-US" baseline="0" dirty="0" smtClean="0"/>
                        <a:t>Morgan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1129">
                <a:tc>
                  <a:txBody>
                    <a:bodyPr/>
                    <a:lstStyle/>
                    <a:p>
                      <a:r>
                        <a:rPr lang="en-US" dirty="0" smtClean="0"/>
                        <a:t>Design</a:t>
                      </a:r>
                    </a:p>
                    <a:p>
                      <a:r>
                        <a:rPr lang="en-US" dirty="0" smtClean="0"/>
                        <a:t>(Platforms &amp; Architecture)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Cory</a:t>
                      </a:r>
                      <a:r>
                        <a:rPr lang="en-US" baseline="0" dirty="0" smtClean="0"/>
                        <a:t> and </a:t>
                      </a:r>
                      <a:r>
                        <a:rPr lang="en-US" baseline="0" dirty="0" err="1" smtClean="0"/>
                        <a:t>Fisal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1129">
                <a:tc>
                  <a:txBody>
                    <a:bodyPr/>
                    <a:lstStyle/>
                    <a:p>
                      <a:r>
                        <a:rPr lang="en-US" dirty="0" smtClean="0"/>
                        <a:t>Android version</a:t>
                      </a:r>
                    </a:p>
                    <a:p>
                      <a:r>
                        <a:rPr lang="en-US" dirty="0" smtClean="0"/>
                        <a:t>(Catch</a:t>
                      </a:r>
                      <a:r>
                        <a:rPr lang="en-US" baseline="0" dirty="0" smtClean="0"/>
                        <a:t> up to IOS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Cory and </a:t>
                      </a:r>
                      <a:r>
                        <a:rPr lang="en-US" dirty="0" err="1" smtClean="0"/>
                        <a:t>Cyler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098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04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1 Transition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Demo</a:t>
            </a:r>
          </a:p>
          <a:p>
            <a:r>
              <a:rPr lang="en-US" dirty="0" smtClean="0"/>
              <a:t>Acceptance testing</a:t>
            </a:r>
          </a:p>
          <a:p>
            <a:r>
              <a:rPr lang="en-US" dirty="0" smtClean="0"/>
              <a:t>Design Choices</a:t>
            </a:r>
          </a:p>
          <a:p>
            <a:r>
              <a:rPr lang="en-US" dirty="0" smtClean="0"/>
              <a:t>Plan for Sprint 2</a:t>
            </a:r>
          </a:p>
        </p:txBody>
      </p:sp>
      <p:pic>
        <p:nvPicPr>
          <p:cNvPr id="5" name="Picture 4" descr="Team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499907" y="6369826"/>
            <a:ext cx="1478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April 5,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7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Plan</a:t>
            </a:r>
            <a:endParaRPr lang="en-US" dirty="0"/>
          </a:p>
        </p:txBody>
      </p:sp>
      <p:pic>
        <p:nvPicPr>
          <p:cNvPr id="6" name="Picture 5" descr="Sprint1ConstructionUC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860" y="1988903"/>
            <a:ext cx="4505878" cy="444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4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Plan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670312"/>
              </p:ext>
            </p:extLst>
          </p:nvPr>
        </p:nvGraphicFramePr>
        <p:xfrm>
          <a:off x="1104391" y="2118412"/>
          <a:ext cx="9810276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0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70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Acceptance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Campus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 user looks</a:t>
                      </a:r>
                      <a:r>
                        <a:rPr lang="en-US" baseline="0" dirty="0" smtClean="0"/>
                        <a:t> at the campus map, which displays a satellite view or standard view of campus, with pins for each tree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User</a:t>
                      </a:r>
                      <a:r>
                        <a:rPr lang="en-US" baseline="0" dirty="0" smtClean="0"/>
                        <a:t> was able to view both the standard and satellite view of the campus on a map, with interactive pins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 about Trees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User reads detailed</a:t>
                      </a:r>
                      <a:r>
                        <a:rPr lang="en-US" baseline="0" dirty="0" smtClean="0"/>
                        <a:t> information (species, paragraph about, in honor of person) about the specific tree clicked on the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User, when pressing a pin for a</a:t>
                      </a:r>
                      <a:r>
                        <a:rPr lang="en-US" baseline="0" dirty="0" smtClean="0"/>
                        <a:t> a tree, was displayed a brief description about the tree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93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1907" y="-69936"/>
            <a:ext cx="6858000" cy="1600200"/>
          </a:xfrm>
        </p:spPr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4, 2017</a:t>
            </a:r>
            <a:endParaRPr lang="en-US" dirty="0"/>
          </a:p>
        </p:txBody>
      </p:sp>
      <p:pic>
        <p:nvPicPr>
          <p:cNvPr id="3" name="IMG_4916.MO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06951" y="1635656"/>
            <a:ext cx="2813338" cy="500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3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49" y="1638300"/>
            <a:ext cx="2544581" cy="4525963"/>
          </a:xfrm>
        </p:spPr>
      </p:pic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4, 2017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362" y="1600200"/>
            <a:ext cx="2566002" cy="45640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574" y="1597831"/>
            <a:ext cx="2568666" cy="4568801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649980" y="3561311"/>
            <a:ext cx="636270" cy="506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Left Arrow 14"/>
          <p:cNvSpPr/>
          <p:nvPr/>
        </p:nvSpPr>
        <p:spPr>
          <a:xfrm>
            <a:off x="7581785" y="3180533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urved Left Arrow 16"/>
          <p:cNvSpPr/>
          <p:nvPr/>
        </p:nvSpPr>
        <p:spPr>
          <a:xfrm rot="10800000">
            <a:off x="7140343" y="3140629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57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create 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95" y="1696256"/>
            <a:ext cx="10580792" cy="35490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0606" y="4377478"/>
            <a:ext cx="170905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8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841" y="5612396"/>
            <a:ext cx="2942853" cy="70036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Segmented control</a:t>
            </a:r>
            <a:endParaRPr lang="en-US" dirty="0"/>
          </a:p>
        </p:txBody>
      </p:sp>
      <p:pic>
        <p:nvPicPr>
          <p:cNvPr id="5" name="Picture 4" descr="Screen Shot 2017-05-04 at 5.16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023" y="2013972"/>
            <a:ext cx="8761489" cy="346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99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Class</a:t>
            </a:r>
            <a:endParaRPr lang="en-US" dirty="0"/>
          </a:p>
        </p:txBody>
      </p:sp>
      <p:pic>
        <p:nvPicPr>
          <p:cNvPr id="4" name="Picture 3" descr="annotation cla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58" y="1828961"/>
            <a:ext cx="10529501" cy="376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5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mpany background presentation" id="{7C18907C-4901-42BD-8F2C-E63B32C9DCA3}" vid="{B4FC953D-0C69-4290-95E2-4EA0E2E67D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9111A70-0198-4F40-BEFB-ADDC651BCC6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0</TotalTime>
  <Words>222</Words>
  <Application>Microsoft Office PowerPoint</Application>
  <PresentationFormat>Widescreen</PresentationFormat>
  <Paragraphs>54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Century Gothic</vt:lpstr>
      <vt:lpstr>Courier New</vt:lpstr>
      <vt:lpstr>Mangal</vt:lpstr>
      <vt:lpstr>Palatino Linotype</vt:lpstr>
      <vt:lpstr>Company background presentation</vt:lpstr>
      <vt:lpstr>D.Eco Application</vt:lpstr>
      <vt:lpstr>Sprint 1 Transition</vt:lpstr>
      <vt:lpstr>Acceptance Plan</vt:lpstr>
      <vt:lpstr>Acceptance Plan</vt:lpstr>
      <vt:lpstr>Demonstration</vt:lpstr>
      <vt:lpstr>Demonstration</vt:lpstr>
      <vt:lpstr>Create Map</vt:lpstr>
      <vt:lpstr>Map Style</vt:lpstr>
      <vt:lpstr>Annotation Class</vt:lpstr>
      <vt:lpstr>Create Annotation</vt:lpstr>
      <vt:lpstr>Add Annotations To Map</vt:lpstr>
      <vt:lpstr>Design Choices</vt:lpstr>
      <vt:lpstr>Sprint 2 Plan – Class Diagram</vt:lpstr>
      <vt:lpstr>Sprint 2 Plan – Use Case</vt:lpstr>
      <vt:lpstr>Plan – Sprint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2017-04-02T20:46:29Z</dcterms:created>
  <dcterms:modified xsi:type="dcterms:W3CDTF">2017-08-25T16:17:57Z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TC034605109991</vt:lpwstr>
  </property>
</Properties>
</file>

<file path=docProps/thumbnail.jpeg>
</file>